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310" r:id="rId3"/>
    <p:sldId id="298" r:id="rId4"/>
    <p:sldId id="299" r:id="rId5"/>
    <p:sldId id="300" r:id="rId6"/>
    <p:sldId id="301" r:id="rId7"/>
    <p:sldId id="302" r:id="rId8"/>
    <p:sldId id="305" r:id="rId9"/>
    <p:sldId id="264" r:id="rId10"/>
    <p:sldId id="257" r:id="rId11"/>
    <p:sldId id="259" r:id="rId12"/>
    <p:sldId id="260" r:id="rId13"/>
    <p:sldId id="261" r:id="rId14"/>
    <p:sldId id="262" r:id="rId15"/>
    <p:sldId id="267" r:id="rId16"/>
    <p:sldId id="263" r:id="rId17"/>
    <p:sldId id="265" r:id="rId18"/>
    <p:sldId id="268" r:id="rId19"/>
    <p:sldId id="269" r:id="rId20"/>
    <p:sldId id="274" r:id="rId21"/>
    <p:sldId id="275" r:id="rId22"/>
    <p:sldId id="287" r:id="rId23"/>
    <p:sldId id="307" r:id="rId24"/>
    <p:sldId id="297" r:id="rId25"/>
    <p:sldId id="30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2" r:id="rId37"/>
    <p:sldId id="288" r:id="rId38"/>
    <p:sldId id="289" r:id="rId39"/>
    <p:sldId id="290" r:id="rId40"/>
    <p:sldId id="291" r:id="rId41"/>
    <p:sldId id="293" r:id="rId42"/>
    <p:sldId id="294" r:id="rId43"/>
    <p:sldId id="303" r:id="rId44"/>
    <p:sldId id="308" r:id="rId45"/>
    <p:sldId id="309" r:id="rId46"/>
    <p:sldId id="295" r:id="rId47"/>
    <p:sldId id="270" r:id="rId48"/>
    <p:sldId id="271" r:id="rId49"/>
    <p:sldId id="272" r:id="rId50"/>
    <p:sldId id="273" r:id="rId51"/>
    <p:sldId id="296" r:id="rId52"/>
    <p:sldId id="258" r:id="rId53"/>
    <p:sldId id="26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71" d="100"/>
          <a:sy n="71" d="100"/>
        </p:scale>
        <p:origin x="-45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pPr/>
              <a:t>2019/3/23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523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128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82162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854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358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45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619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7052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="" xmlns:a16="http://schemas.microsoft.com/office/drawing/2014/main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651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654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918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Hello world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 smtClean="0"/>
              <a:t>nba</a:t>
            </a: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000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654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69051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7177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1787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="" xmlns:a16="http://schemas.microsoft.com/office/drawing/2014/main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986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="" xmlns:a16="http://schemas.microsoft.com/office/drawing/2014/main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3000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="" xmlns:a16="http://schemas.microsoft.com/office/drawing/2014/main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="" xmlns:a16="http://schemas.microsoft.com/office/drawing/2014/main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="" xmlns:a16="http://schemas.microsoft.com/office/drawing/2014/main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="" xmlns:a16="http://schemas.microsoft.com/office/drawing/2014/main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28680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="" xmlns:a16="http://schemas.microsoft.com/office/drawing/2014/main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="" xmlns:a16="http://schemas.microsoft.com/office/drawing/2014/main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4331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63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="" xmlns:a16="http://schemas.microsoft.com/office/drawing/2014/main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0722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="" xmlns:a16="http://schemas.microsoft.com/office/drawing/2014/main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="" xmlns:a16="http://schemas.microsoft.com/office/drawing/2014/main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0771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541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335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5381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="" xmlns:a16="http://schemas.microsoft.com/office/drawing/2014/main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="" xmlns:a16="http://schemas.microsoft.com/office/drawing/2014/main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="" xmlns:a16="http://schemas.microsoft.com/office/drawing/2014/main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802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="" xmlns:a16="http://schemas.microsoft.com/office/drawing/2014/main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751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6756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2929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828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326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="" xmlns:a16="http://schemas.microsoft.com/office/drawing/2014/main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5555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="" xmlns:a16="http://schemas.microsoft.com/office/drawing/2014/main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="" xmlns:a16="http://schemas.microsoft.com/office/drawing/2014/main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17899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="" xmlns:a16="http://schemas.microsoft.com/office/drawing/2014/main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="" xmlns:a16="http://schemas.microsoft.com/office/drawing/2014/main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="" xmlns:a16="http://schemas.microsoft.com/office/drawing/2014/main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4271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="" xmlns:a16="http://schemas.microsoft.com/office/drawing/2014/main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="" xmlns:a16="http://schemas.microsoft.com/office/drawing/2014/main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524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="" xmlns:p14="http://schemas.microsoft.com/office/powerpoint/2010/main" val="6077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="" xmlns:p14="http://schemas.microsoft.com/office/powerpoint/2010/main" val="79797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="" xmlns:a16="http://schemas.microsoft.com/office/drawing/2014/main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5336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0829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74069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97576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6533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466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7848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726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625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54248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9274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1532</Words>
  <Application>Microsoft Office PowerPoint</Application>
  <PresentationFormat>自訂</PresentationFormat>
  <Paragraphs>446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肥皂</vt:lpstr>
      <vt:lpstr>GIT</vt:lpstr>
      <vt:lpstr>Hello world</vt:lpstr>
      <vt:lpstr>GIT原理</vt:lpstr>
      <vt:lpstr>投影片 4</vt:lpstr>
      <vt:lpstr>投影片 5</vt:lpstr>
      <vt:lpstr>投影片 6</vt:lpstr>
      <vt:lpstr>投影片 7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投影片 53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admin</cp:lastModifiedBy>
  <cp:revision>50</cp:revision>
  <dcterms:created xsi:type="dcterms:W3CDTF">2019-02-18T02:02:03Z</dcterms:created>
  <dcterms:modified xsi:type="dcterms:W3CDTF">2019-03-23T03:05:20Z</dcterms:modified>
</cp:coreProperties>
</file>